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D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43446" y="959647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205</a:t>
            </a:r>
            <a:endParaRPr lang="fr-FR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3786190" y="8810652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4" name="ZoneTexte 3"/>
          <p:cNvSpPr txBox="1"/>
          <p:nvPr/>
        </p:nvSpPr>
        <p:spPr>
          <a:xfrm>
            <a:off x="3786190" y="9167842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IRM1, TIROIR 2-12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186111" y="6881826"/>
            <a:ext cx="2000264" cy="857256"/>
          </a:xfrm>
          <a:prstGeom prst="rect">
            <a:avLst/>
          </a:prstGeom>
          <a:solidFill>
            <a:srgbClr val="81DE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 2-12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8934" y="4738686"/>
            <a:ext cx="2500330" cy="92869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TCS2-10-066 A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(IRM1)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8" name="Connecteur droit 7"/>
          <p:cNvCxnSpPr>
            <a:stCxn id="6" idx="2"/>
            <a:endCxn id="5" idx="0"/>
          </p:cNvCxnSpPr>
          <p:nvPr/>
        </p:nvCxnSpPr>
        <p:spPr>
          <a:xfrm rot="16200000" flipH="1">
            <a:off x="3575448" y="6271031"/>
            <a:ext cx="1214446" cy="7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214950" y="9596470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46</TotalTime>
  <Words>19</Words>
  <Application>Microsoft Office PowerPoint</Application>
  <PresentationFormat>Format A4 (210 x 297 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8</cp:revision>
  <dcterms:created xsi:type="dcterms:W3CDTF">2011-09-14T08:46:29Z</dcterms:created>
  <dcterms:modified xsi:type="dcterms:W3CDTF">2011-12-19T16:00:33Z</dcterms:modified>
</cp:coreProperties>
</file>